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e225b5b3_0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2e225b5b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e5afd2f8_3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e5afd2f8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2e5afd2f8_3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2e5afd2f8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2e5afd2f8_3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2e5afd2f8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2e5afd2f8_3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2e5afd2f8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2e225b5b3_0_1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2e225b5b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2e225b5b3_0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2e225b5b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2e225b5b3_0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2e225b5b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2e225b5b3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2e225b5b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2e225b5b3_0_1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2e225b5b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2e225b5b3_0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2e225b5b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2e225b5b3_0_1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2e225b5b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2e225b5b3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2e225b5b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2e225b5b3_0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2e225b5b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2e225b5b3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2e225b5b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2e225b5b3_0_1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2e225b5b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2e225b5b3_0_1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2e225b5b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2e225b5b3_0_1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2e225b5b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2e225b5b3_0_1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2e225b5b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2e5afd2f8_7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2e5afd2f8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2e225b5b3_0_1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2e225b5b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2e5afd2f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2e5afd2f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2e225b5b3_0_1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2e225b5b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2e225b5b3_0_2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2e225b5b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2e225b5b3_0_1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2e225b5b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2e225b5b3_0_2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2e225b5b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2e225b5b3_2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2e225b5b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2e225b5b3_0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2e225b5b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e5afd2f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e5afd2f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2e5afd2f8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2e5afd2f8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2e5afd2f8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2e5afd2f8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2e5afd2f8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2e5afd2f8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2e5afd2f8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2e5afd2f8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Relationship Id="rId5" Type="http://schemas.openxmlformats.org/officeDocument/2006/relationships/image" Target="../media/image32.jpg"/><Relationship Id="rId6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jpg"/><Relationship Id="rId4" Type="http://schemas.openxmlformats.org/officeDocument/2006/relationships/image" Target="../media/image29.jpg"/><Relationship Id="rId5" Type="http://schemas.openxmlformats.org/officeDocument/2006/relationships/image" Target="../media/image41.jpg"/><Relationship Id="rId6" Type="http://schemas.openxmlformats.org/officeDocument/2006/relationships/image" Target="../media/image3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Relationship Id="rId4" Type="http://schemas.openxmlformats.org/officeDocument/2006/relationships/image" Target="../media/image42.jpg"/><Relationship Id="rId5" Type="http://schemas.openxmlformats.org/officeDocument/2006/relationships/image" Target="../media/image28.jpg"/><Relationship Id="rId6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43.jpg"/><Relationship Id="rId6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jpg"/><Relationship Id="rId4" Type="http://schemas.openxmlformats.org/officeDocument/2006/relationships/image" Target="../media/image46.jpg"/><Relationship Id="rId5" Type="http://schemas.openxmlformats.org/officeDocument/2006/relationships/image" Target="../media/image48.jpg"/><Relationship Id="rId6" Type="http://schemas.openxmlformats.org/officeDocument/2006/relationships/image" Target="../media/image5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jpg"/><Relationship Id="rId4" Type="http://schemas.openxmlformats.org/officeDocument/2006/relationships/image" Target="../media/image4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jpg"/><Relationship Id="rId4" Type="http://schemas.openxmlformats.org/officeDocument/2006/relationships/image" Target="../media/image52.jpg"/><Relationship Id="rId5" Type="http://schemas.openxmlformats.org/officeDocument/2006/relationships/image" Target="../media/image50.jpg"/><Relationship Id="rId6" Type="http://schemas.openxmlformats.org/officeDocument/2006/relationships/image" Target="../media/image5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Relationship Id="rId5" Type="http://schemas.openxmlformats.org/officeDocument/2006/relationships/image" Target="../media/image6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jpg"/><Relationship Id="rId4" Type="http://schemas.openxmlformats.org/officeDocument/2006/relationships/image" Target="../media/image5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jpg"/><Relationship Id="rId4" Type="http://schemas.openxmlformats.org/officeDocument/2006/relationships/image" Target="../media/image54.jpg"/><Relationship Id="rId5" Type="http://schemas.openxmlformats.org/officeDocument/2006/relationships/image" Target="../media/image59.jpg"/><Relationship Id="rId6" Type="http://schemas.openxmlformats.org/officeDocument/2006/relationships/image" Target="../media/image6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jpg"/><Relationship Id="rId4" Type="http://schemas.openxmlformats.org/officeDocument/2006/relationships/image" Target="../media/image58.jpg"/><Relationship Id="rId5" Type="http://schemas.openxmlformats.org/officeDocument/2006/relationships/image" Target="../media/image5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jpg"/><Relationship Id="rId4" Type="http://schemas.openxmlformats.org/officeDocument/2006/relationships/image" Target="../media/image6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jpg"/><Relationship Id="rId4" Type="http://schemas.openxmlformats.org/officeDocument/2006/relationships/image" Target="../media/image6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jpg"/><Relationship Id="rId4" Type="http://schemas.openxmlformats.org/officeDocument/2006/relationships/image" Target="../media/image66.jpg"/><Relationship Id="rId5" Type="http://schemas.openxmlformats.org/officeDocument/2006/relationships/image" Target="../media/image8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jpg"/><Relationship Id="rId4" Type="http://schemas.openxmlformats.org/officeDocument/2006/relationships/image" Target="../media/image74.jpg"/><Relationship Id="rId5" Type="http://schemas.openxmlformats.org/officeDocument/2006/relationships/image" Target="../media/image69.jpg"/><Relationship Id="rId6" Type="http://schemas.openxmlformats.org/officeDocument/2006/relationships/image" Target="../media/image7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jpg"/><Relationship Id="rId4" Type="http://schemas.openxmlformats.org/officeDocument/2006/relationships/image" Target="../media/image81.jpg"/><Relationship Id="rId5" Type="http://schemas.openxmlformats.org/officeDocument/2006/relationships/image" Target="../media/image7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5.jpg"/><Relationship Id="rId4" Type="http://schemas.openxmlformats.org/officeDocument/2006/relationships/image" Target="../media/image80.jpg"/><Relationship Id="rId5" Type="http://schemas.openxmlformats.org/officeDocument/2006/relationships/image" Target="../media/image7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8.jpg"/><Relationship Id="rId4" Type="http://schemas.openxmlformats.org/officeDocument/2006/relationships/image" Target="../media/image77.jpg"/><Relationship Id="rId5" Type="http://schemas.openxmlformats.org/officeDocument/2006/relationships/image" Target="../media/image87.jpg"/><Relationship Id="rId6" Type="http://schemas.openxmlformats.org/officeDocument/2006/relationships/image" Target="../media/image8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9.jpg"/><Relationship Id="rId4" Type="http://schemas.openxmlformats.org/officeDocument/2006/relationships/image" Target="../media/image91.jpg"/><Relationship Id="rId5" Type="http://schemas.openxmlformats.org/officeDocument/2006/relationships/image" Target="../media/image83.jpg"/><Relationship Id="rId6" Type="http://schemas.openxmlformats.org/officeDocument/2006/relationships/image" Target="../media/image8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8.jpg"/><Relationship Id="rId4" Type="http://schemas.openxmlformats.org/officeDocument/2006/relationships/image" Target="../media/image90.jpg"/><Relationship Id="rId5" Type="http://schemas.openxmlformats.org/officeDocument/2006/relationships/image" Target="../media/image8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6.jpg"/><Relationship Id="rId5" Type="http://schemas.openxmlformats.org/officeDocument/2006/relationships/image" Target="../media/image3.jpg"/><Relationship Id="rId6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3.jpg"/><Relationship Id="rId5" Type="http://schemas.openxmlformats.org/officeDocument/2006/relationships/image" Target="../media/image7.jpg"/><Relationship Id="rId6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5.jpg"/><Relationship Id="rId5" Type="http://schemas.openxmlformats.org/officeDocument/2006/relationships/image" Target="../media/image10.jpg"/><Relationship Id="rId6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9.jpg"/><Relationship Id="rId5" Type="http://schemas.openxmlformats.org/officeDocument/2006/relationships/image" Target="../media/image16.jpg"/><Relationship Id="rId6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21.jpg"/><Relationship Id="rId5" Type="http://schemas.openxmlformats.org/officeDocument/2006/relationships/image" Target="../media/image24.jpg"/><Relationship Id="rId6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MERCADO LIVRE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JORJAN</a:t>
            </a:r>
            <a:endParaRPr sz="2400"/>
          </a:p>
        </p:txBody>
      </p:sp>
      <p:sp>
        <p:nvSpPr>
          <p:cNvPr id="56" name="Google Shape;56;p13"/>
          <p:cNvSpPr txBox="1"/>
          <p:nvPr/>
        </p:nvSpPr>
        <p:spPr>
          <a:xfrm>
            <a:off x="6272550" y="3812875"/>
            <a:ext cx="24213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AUTORES: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LAÍS CALDERADO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</a:pPr>
            <a:r>
              <a:rPr lang="pt-BR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PAULO GUILHERME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819150" y="54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RF003 - REALIZAR PEDIDO</a:t>
            </a: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23" y="1406375"/>
            <a:ext cx="1780849" cy="346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726" y="1401104"/>
            <a:ext cx="1780850" cy="347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717" y="1398461"/>
            <a:ext cx="1780850" cy="348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3726" y="1462599"/>
            <a:ext cx="1720526" cy="335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/>
          <p:nvPr/>
        </p:nvSpPr>
        <p:spPr>
          <a:xfrm>
            <a:off x="478725" y="1957050"/>
            <a:ext cx="1780800" cy="61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2715700" y="4541325"/>
            <a:ext cx="1656900" cy="22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22"/>
          <p:cNvCxnSpPr>
            <a:endCxn id="178" idx="1"/>
          </p:cNvCxnSpPr>
          <p:nvPr/>
        </p:nvCxnSpPr>
        <p:spPr>
          <a:xfrm flipH="1" rot="10800000">
            <a:off x="-526877" y="3141150"/>
            <a:ext cx="1005600" cy="7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2"/>
          <p:cNvCxnSpPr>
            <a:stCxn id="178" idx="3"/>
            <a:endCxn id="179" idx="1"/>
          </p:cNvCxnSpPr>
          <p:nvPr/>
        </p:nvCxnSpPr>
        <p:spPr>
          <a:xfrm flipH="1" rot="10800000">
            <a:off x="2259572" y="3138450"/>
            <a:ext cx="394200" cy="2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2"/>
          <p:cNvCxnSpPr>
            <a:stCxn id="179" idx="3"/>
            <a:endCxn id="180" idx="1"/>
          </p:cNvCxnSpPr>
          <p:nvPr/>
        </p:nvCxnSpPr>
        <p:spPr>
          <a:xfrm>
            <a:off x="4434576" y="3138515"/>
            <a:ext cx="394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2"/>
          <p:cNvCxnSpPr>
            <a:stCxn id="180" idx="3"/>
            <a:endCxn id="181" idx="1"/>
          </p:cNvCxnSpPr>
          <p:nvPr/>
        </p:nvCxnSpPr>
        <p:spPr>
          <a:xfrm>
            <a:off x="6609567" y="3138512"/>
            <a:ext cx="394200" cy="2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2"/>
          <p:cNvCxnSpPr>
            <a:stCxn id="181" idx="3"/>
          </p:cNvCxnSpPr>
          <p:nvPr/>
        </p:nvCxnSpPr>
        <p:spPr>
          <a:xfrm>
            <a:off x="8724252" y="3141156"/>
            <a:ext cx="1048500" cy="7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819150" y="54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RF003 - REALIZAR PEDIDO</a:t>
            </a:r>
            <a:endParaRPr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4" y="1413975"/>
            <a:ext cx="1759974" cy="34445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673" y="1421826"/>
            <a:ext cx="1759975" cy="34288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6" name="Google Shape;19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578" y="1424453"/>
            <a:ext cx="1759976" cy="34236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6">
            <a:alphaModFix/>
          </a:blip>
          <a:srcRect b="0" l="-9290" r="9290" t="0"/>
          <a:stretch/>
        </p:blipFill>
        <p:spPr>
          <a:xfrm>
            <a:off x="6770879" y="1416617"/>
            <a:ext cx="1759975" cy="343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98" name="Google Shape;198;p23"/>
          <p:cNvCxnSpPr>
            <a:endCxn id="194" idx="1"/>
          </p:cNvCxnSpPr>
          <p:nvPr/>
        </p:nvCxnSpPr>
        <p:spPr>
          <a:xfrm>
            <a:off x="-238326" y="3136274"/>
            <a:ext cx="827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3"/>
          <p:cNvCxnSpPr>
            <a:stCxn id="194" idx="3"/>
            <a:endCxn id="195" idx="1"/>
          </p:cNvCxnSpPr>
          <p:nvPr/>
        </p:nvCxnSpPr>
        <p:spPr>
          <a:xfrm>
            <a:off x="2348748" y="3136274"/>
            <a:ext cx="345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3"/>
          <p:cNvCxnSpPr>
            <a:stCxn id="195" idx="3"/>
            <a:endCxn id="196" idx="1"/>
          </p:cNvCxnSpPr>
          <p:nvPr/>
        </p:nvCxnSpPr>
        <p:spPr>
          <a:xfrm>
            <a:off x="4453648" y="3136270"/>
            <a:ext cx="345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3"/>
          <p:cNvCxnSpPr>
            <a:stCxn id="196" idx="3"/>
          </p:cNvCxnSpPr>
          <p:nvPr/>
        </p:nvCxnSpPr>
        <p:spPr>
          <a:xfrm>
            <a:off x="6558554" y="3136271"/>
            <a:ext cx="479100" cy="12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3"/>
          <p:cNvCxnSpPr/>
          <p:nvPr/>
        </p:nvCxnSpPr>
        <p:spPr>
          <a:xfrm>
            <a:off x="609600" y="3462250"/>
            <a:ext cx="520800" cy="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3"/>
          <p:cNvSpPr/>
          <p:nvPr/>
        </p:nvSpPr>
        <p:spPr>
          <a:xfrm>
            <a:off x="1635775" y="3705400"/>
            <a:ext cx="575400" cy="12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726150" y="3489500"/>
            <a:ext cx="575400" cy="1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5840800" y="3669925"/>
            <a:ext cx="575400" cy="1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7955450" y="3489500"/>
            <a:ext cx="575400" cy="1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3"/>
          <p:cNvCxnSpPr>
            <a:stCxn id="197" idx="3"/>
          </p:cNvCxnSpPr>
          <p:nvPr/>
        </p:nvCxnSpPr>
        <p:spPr>
          <a:xfrm>
            <a:off x="8530855" y="3136271"/>
            <a:ext cx="1266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819150" y="54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RF003 - REALIZAR PEDIDO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79" y="1441088"/>
            <a:ext cx="1728001" cy="3376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375" y="1401637"/>
            <a:ext cx="1768515" cy="345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5712" y="1470163"/>
            <a:ext cx="1668626" cy="3337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6602" y="1417291"/>
            <a:ext cx="1768525" cy="34246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17" name="Google Shape;217;p24"/>
          <p:cNvCxnSpPr>
            <a:endCxn id="213" idx="1"/>
          </p:cNvCxnSpPr>
          <p:nvPr/>
        </p:nvCxnSpPr>
        <p:spPr>
          <a:xfrm flipH="1" rot="10800000">
            <a:off x="-351421" y="3129501"/>
            <a:ext cx="786900" cy="6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4"/>
          <p:cNvCxnSpPr>
            <a:stCxn id="213" idx="3"/>
            <a:endCxn id="215" idx="1"/>
          </p:cNvCxnSpPr>
          <p:nvPr/>
        </p:nvCxnSpPr>
        <p:spPr>
          <a:xfrm>
            <a:off x="2163481" y="3129501"/>
            <a:ext cx="4923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4"/>
          <p:cNvCxnSpPr>
            <a:stCxn id="215" idx="3"/>
            <a:endCxn id="216" idx="1"/>
          </p:cNvCxnSpPr>
          <p:nvPr/>
        </p:nvCxnSpPr>
        <p:spPr>
          <a:xfrm flipH="1" rot="10800000">
            <a:off x="4324338" y="3129488"/>
            <a:ext cx="4923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4"/>
          <p:cNvCxnSpPr>
            <a:stCxn id="216" idx="3"/>
            <a:endCxn id="214" idx="1"/>
          </p:cNvCxnSpPr>
          <p:nvPr/>
        </p:nvCxnSpPr>
        <p:spPr>
          <a:xfrm>
            <a:off x="6585128" y="3129621"/>
            <a:ext cx="492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4"/>
          <p:cNvCxnSpPr>
            <a:stCxn id="214" idx="3"/>
          </p:cNvCxnSpPr>
          <p:nvPr/>
        </p:nvCxnSpPr>
        <p:spPr>
          <a:xfrm>
            <a:off x="8845890" y="3129637"/>
            <a:ext cx="1152600" cy="6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4"/>
          <p:cNvSpPr/>
          <p:nvPr/>
        </p:nvSpPr>
        <p:spPr>
          <a:xfrm>
            <a:off x="1431800" y="3649600"/>
            <a:ext cx="575400" cy="1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2661575" y="2071750"/>
            <a:ext cx="1656900" cy="29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4844500" y="2498800"/>
            <a:ext cx="1656900" cy="29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/>
          <p:nvPr/>
        </p:nvSpPr>
        <p:spPr>
          <a:xfrm>
            <a:off x="7135075" y="1978800"/>
            <a:ext cx="1656900" cy="29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819150" y="54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RF003 - REALIZAR PEDIDO</a:t>
            </a:r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21" y="1518738"/>
            <a:ext cx="1636761" cy="3213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905" y="1531621"/>
            <a:ext cx="1636750" cy="31985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164" y="1534049"/>
            <a:ext cx="1636750" cy="3193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4" name="Google Shape;2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2447" y="1516788"/>
            <a:ext cx="1636776" cy="3228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5" name="Google Shape;235;p25"/>
          <p:cNvSpPr/>
          <p:nvPr/>
        </p:nvSpPr>
        <p:spPr>
          <a:xfrm>
            <a:off x="1475800" y="4578975"/>
            <a:ext cx="575400" cy="13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2631000" y="2769150"/>
            <a:ext cx="1507800" cy="1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5"/>
          <p:cNvCxnSpPr>
            <a:endCxn id="231" idx="1"/>
          </p:cNvCxnSpPr>
          <p:nvPr/>
        </p:nvCxnSpPr>
        <p:spPr>
          <a:xfrm flipH="1" rot="10800000">
            <a:off x="-79" y="3125387"/>
            <a:ext cx="520800" cy="10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5"/>
          <p:cNvCxnSpPr>
            <a:stCxn id="231" idx="3"/>
            <a:endCxn id="232" idx="1"/>
          </p:cNvCxnSpPr>
          <p:nvPr/>
        </p:nvCxnSpPr>
        <p:spPr>
          <a:xfrm>
            <a:off x="2157482" y="3125387"/>
            <a:ext cx="406500" cy="5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5"/>
          <p:cNvCxnSpPr>
            <a:stCxn id="232" idx="3"/>
            <a:endCxn id="233" idx="1"/>
          </p:cNvCxnSpPr>
          <p:nvPr/>
        </p:nvCxnSpPr>
        <p:spPr>
          <a:xfrm>
            <a:off x="4200655" y="3130874"/>
            <a:ext cx="50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5"/>
          <p:cNvCxnSpPr>
            <a:stCxn id="233" idx="3"/>
            <a:endCxn id="234" idx="1"/>
          </p:cNvCxnSpPr>
          <p:nvPr/>
        </p:nvCxnSpPr>
        <p:spPr>
          <a:xfrm>
            <a:off x="6339913" y="3130875"/>
            <a:ext cx="50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5"/>
          <p:cNvCxnSpPr>
            <a:stCxn id="234" idx="3"/>
          </p:cNvCxnSpPr>
          <p:nvPr/>
        </p:nvCxnSpPr>
        <p:spPr>
          <a:xfrm>
            <a:off x="8479224" y="3130876"/>
            <a:ext cx="1167900" cy="5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819150" y="54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RF003 - REALIZAR PEDIDO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50" y="1499100"/>
            <a:ext cx="1636749" cy="325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6"/>
          <p:cNvCxnSpPr>
            <a:endCxn id="247" idx="1"/>
          </p:cNvCxnSpPr>
          <p:nvPr/>
        </p:nvCxnSpPr>
        <p:spPr>
          <a:xfrm flipH="1" rot="10800000">
            <a:off x="-765150" y="3128363"/>
            <a:ext cx="4470900" cy="7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6"/>
          <p:cNvSpPr/>
          <p:nvPr/>
        </p:nvSpPr>
        <p:spPr>
          <a:xfrm>
            <a:off x="3770225" y="2509025"/>
            <a:ext cx="1507800" cy="21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819150" y="54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RF004 - REALIZAR LOGIN</a:t>
            </a: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25" y="1269044"/>
            <a:ext cx="1771575" cy="346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963" y="1269041"/>
            <a:ext cx="1771575" cy="346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50" y="1269050"/>
            <a:ext cx="1705116" cy="33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/>
          <p:nvPr/>
        </p:nvSpPr>
        <p:spPr>
          <a:xfrm>
            <a:off x="1410413" y="3041500"/>
            <a:ext cx="1789800" cy="1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3722850" y="2777975"/>
            <a:ext cx="1789800" cy="1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6042550" y="2680775"/>
            <a:ext cx="1705200" cy="1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27"/>
          <p:cNvCxnSpPr/>
          <p:nvPr/>
        </p:nvCxnSpPr>
        <p:spPr>
          <a:xfrm>
            <a:off x="3191100" y="2868725"/>
            <a:ext cx="520800" cy="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7"/>
          <p:cNvCxnSpPr/>
          <p:nvPr/>
        </p:nvCxnSpPr>
        <p:spPr>
          <a:xfrm>
            <a:off x="5512650" y="2862275"/>
            <a:ext cx="520800" cy="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718800" y="54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RF005 - SELECIONAR CATEGORIA</a:t>
            </a:r>
            <a:endParaRPr/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36" y="1264488"/>
            <a:ext cx="1789725" cy="35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652" y="1278550"/>
            <a:ext cx="1789724" cy="35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272" y="1259115"/>
            <a:ext cx="1789725" cy="351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9777" y="1261813"/>
            <a:ext cx="1789724" cy="3508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222225" y="4240800"/>
            <a:ext cx="1294500" cy="1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/>
          <p:nvPr/>
        </p:nvSpPr>
        <p:spPr>
          <a:xfrm>
            <a:off x="2598613" y="2334425"/>
            <a:ext cx="1789800" cy="1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8"/>
          <p:cNvSpPr/>
          <p:nvPr/>
        </p:nvSpPr>
        <p:spPr>
          <a:xfrm>
            <a:off x="4909238" y="1537150"/>
            <a:ext cx="1789800" cy="1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28"/>
          <p:cNvCxnSpPr/>
          <p:nvPr/>
        </p:nvCxnSpPr>
        <p:spPr>
          <a:xfrm>
            <a:off x="6699000" y="2818300"/>
            <a:ext cx="520800" cy="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8"/>
          <p:cNvCxnSpPr/>
          <p:nvPr/>
        </p:nvCxnSpPr>
        <p:spPr>
          <a:xfrm>
            <a:off x="2077850" y="2859800"/>
            <a:ext cx="520800" cy="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8"/>
          <p:cNvCxnSpPr/>
          <p:nvPr/>
        </p:nvCxnSpPr>
        <p:spPr>
          <a:xfrm>
            <a:off x="4388425" y="2859800"/>
            <a:ext cx="520800" cy="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type="title"/>
          </p:nvPr>
        </p:nvSpPr>
        <p:spPr>
          <a:xfrm>
            <a:off x="819150" y="544500"/>
            <a:ext cx="76236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RF006 - SELECIONAR VENDEDOR</a:t>
            </a:r>
            <a:endParaRPr/>
          </a:p>
        </p:txBody>
      </p:sp>
      <p:sp>
        <p:nvSpPr>
          <p:cNvPr id="283" name="Google Shape;283;p29"/>
          <p:cNvSpPr txBox="1"/>
          <p:nvPr/>
        </p:nvSpPr>
        <p:spPr>
          <a:xfrm>
            <a:off x="3185250" y="2737275"/>
            <a:ext cx="2773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DADAD"/>
                </a:solidFill>
              </a:rPr>
              <a:t>(Indisponível)</a:t>
            </a:r>
            <a:endParaRPr sz="2400">
              <a:solidFill>
                <a:srgbClr val="ADADAD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>
            <p:ph type="title"/>
          </p:nvPr>
        </p:nvSpPr>
        <p:spPr>
          <a:xfrm>
            <a:off x="743875" y="54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RF007 - SELECIONAR PRODUTO</a:t>
            </a:r>
            <a:endParaRPr/>
          </a:p>
        </p:txBody>
      </p:sp>
      <p:pic>
        <p:nvPicPr>
          <p:cNvPr id="289" name="Google Shape;2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938" y="1222729"/>
            <a:ext cx="1780850" cy="347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661" y="1228000"/>
            <a:ext cx="1780849" cy="346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/>
          <p:nvPr/>
        </p:nvSpPr>
        <p:spPr>
          <a:xfrm>
            <a:off x="2490825" y="1767900"/>
            <a:ext cx="1720500" cy="61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"/>
          <p:cNvSpPr/>
          <p:nvPr/>
        </p:nvSpPr>
        <p:spPr>
          <a:xfrm>
            <a:off x="4814550" y="4365700"/>
            <a:ext cx="1658700" cy="18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30"/>
          <p:cNvCxnSpPr>
            <a:stCxn id="290" idx="3"/>
            <a:endCxn id="289" idx="1"/>
          </p:cNvCxnSpPr>
          <p:nvPr/>
        </p:nvCxnSpPr>
        <p:spPr>
          <a:xfrm flipH="1" rot="10800000">
            <a:off x="4241510" y="2960075"/>
            <a:ext cx="510300" cy="2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type="title"/>
          </p:nvPr>
        </p:nvSpPr>
        <p:spPr>
          <a:xfrm>
            <a:off x="772650" y="470200"/>
            <a:ext cx="7598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RF008 - </a:t>
            </a:r>
            <a:r>
              <a:rPr lang="pt-BR"/>
              <a:t>ADICIONAR ITEM AO CARRINHO</a:t>
            </a:r>
            <a:endParaRPr/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121" y="1432350"/>
            <a:ext cx="1674595" cy="328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125" y="1439908"/>
            <a:ext cx="1674599" cy="32724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/>
          <p:nvPr/>
        </p:nvSpPr>
        <p:spPr>
          <a:xfrm>
            <a:off x="2270675" y="4353150"/>
            <a:ext cx="1543200" cy="22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4656075" y="1731225"/>
            <a:ext cx="1674600" cy="45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Google Shape;303;p31"/>
          <p:cNvCxnSpPr>
            <a:stCxn id="300" idx="3"/>
            <a:endCxn id="299" idx="1"/>
          </p:cNvCxnSpPr>
          <p:nvPr/>
        </p:nvCxnSpPr>
        <p:spPr>
          <a:xfrm>
            <a:off x="3881724" y="3076142"/>
            <a:ext cx="769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819150" y="544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RF001 - </a:t>
            </a:r>
            <a:r>
              <a:rPr lang="pt-BR"/>
              <a:t>CADASTRAR USUÁRIO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750" y="1300513"/>
            <a:ext cx="1850501" cy="333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239312"/>
            <a:ext cx="1771580" cy="346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3276" y="1300513"/>
            <a:ext cx="1847302" cy="333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5" name="Google Shape;65;p14"/>
          <p:cNvCxnSpPr>
            <a:stCxn id="63" idx="3"/>
            <a:endCxn id="62" idx="1"/>
          </p:cNvCxnSpPr>
          <p:nvPr/>
        </p:nvCxnSpPr>
        <p:spPr>
          <a:xfrm>
            <a:off x="2590730" y="2970312"/>
            <a:ext cx="1056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" name="Google Shape;66;p14"/>
          <p:cNvCxnSpPr>
            <a:stCxn id="62" idx="3"/>
          </p:cNvCxnSpPr>
          <p:nvPr/>
        </p:nvCxnSpPr>
        <p:spPr>
          <a:xfrm>
            <a:off x="5497251" y="2970300"/>
            <a:ext cx="1056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14"/>
          <p:cNvCxnSpPr>
            <a:stCxn id="64" idx="3"/>
          </p:cNvCxnSpPr>
          <p:nvPr/>
        </p:nvCxnSpPr>
        <p:spPr>
          <a:xfrm flipH="1" rot="10800000">
            <a:off x="8400578" y="2960701"/>
            <a:ext cx="1096200" cy="9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4"/>
          <p:cNvSpPr/>
          <p:nvPr/>
        </p:nvSpPr>
        <p:spPr>
          <a:xfrm>
            <a:off x="915800" y="2758975"/>
            <a:ext cx="1580700" cy="21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819150" y="544525"/>
            <a:ext cx="7648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RF009 - REMOVER ITEM DO CARRINHO</a:t>
            </a:r>
            <a:endParaRPr/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96" y="1358025"/>
            <a:ext cx="1674595" cy="328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509" y="1358017"/>
            <a:ext cx="1674600" cy="328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071" y="1358017"/>
            <a:ext cx="1674600" cy="328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4323" y="1370534"/>
            <a:ext cx="1674599" cy="326255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/>
          <p:nvPr/>
        </p:nvSpPr>
        <p:spPr>
          <a:xfrm>
            <a:off x="671300" y="2401250"/>
            <a:ext cx="708600" cy="17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2"/>
          <p:cNvSpPr/>
          <p:nvPr/>
        </p:nvSpPr>
        <p:spPr>
          <a:xfrm>
            <a:off x="4297700" y="1772375"/>
            <a:ext cx="149400" cy="26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2"/>
          <p:cNvSpPr/>
          <p:nvPr/>
        </p:nvSpPr>
        <p:spPr>
          <a:xfrm>
            <a:off x="5927375" y="2354750"/>
            <a:ext cx="708600" cy="21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32"/>
          <p:cNvCxnSpPr>
            <a:stCxn id="309" idx="3"/>
            <a:endCxn id="310" idx="1"/>
          </p:cNvCxnSpPr>
          <p:nvPr/>
        </p:nvCxnSpPr>
        <p:spPr>
          <a:xfrm>
            <a:off x="2255891" y="3001812"/>
            <a:ext cx="516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32"/>
          <p:cNvCxnSpPr>
            <a:stCxn id="310" idx="3"/>
            <a:endCxn id="311" idx="1"/>
          </p:cNvCxnSpPr>
          <p:nvPr/>
        </p:nvCxnSpPr>
        <p:spPr>
          <a:xfrm>
            <a:off x="4447109" y="3001809"/>
            <a:ext cx="579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2"/>
          <p:cNvCxnSpPr>
            <a:stCxn id="311" idx="3"/>
            <a:endCxn id="312" idx="1"/>
          </p:cNvCxnSpPr>
          <p:nvPr/>
        </p:nvCxnSpPr>
        <p:spPr>
          <a:xfrm>
            <a:off x="6701671" y="3001809"/>
            <a:ext cx="492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>
            <a:off x="819150" y="54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RF010 - PESQUISAR</a:t>
            </a:r>
            <a:endParaRPr/>
          </a:p>
        </p:txBody>
      </p:sp>
      <p:pic>
        <p:nvPicPr>
          <p:cNvPr id="324" name="Google Shape;324;p33"/>
          <p:cNvPicPr preferRelativeResize="0"/>
          <p:nvPr/>
        </p:nvPicPr>
        <p:blipFill rotWithShape="1">
          <a:blip r:embed="rId3">
            <a:alphaModFix/>
          </a:blip>
          <a:srcRect b="0" l="-1950" r="1950" t="0"/>
          <a:stretch/>
        </p:blipFill>
        <p:spPr>
          <a:xfrm>
            <a:off x="3414061" y="1426463"/>
            <a:ext cx="1780849" cy="346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688" y="1410829"/>
            <a:ext cx="1780850" cy="347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522" y="1423813"/>
            <a:ext cx="1756724" cy="344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/>
          <p:nvPr/>
        </p:nvSpPr>
        <p:spPr>
          <a:xfrm>
            <a:off x="1326838" y="1423825"/>
            <a:ext cx="13761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3470900" y="1952850"/>
            <a:ext cx="1724100" cy="61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33"/>
          <p:cNvCxnSpPr>
            <a:stCxn id="326" idx="3"/>
            <a:endCxn id="324" idx="1"/>
          </p:cNvCxnSpPr>
          <p:nvPr/>
        </p:nvCxnSpPr>
        <p:spPr>
          <a:xfrm>
            <a:off x="2893246" y="3148226"/>
            <a:ext cx="5208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3"/>
          <p:cNvCxnSpPr>
            <a:stCxn id="324" idx="3"/>
            <a:endCxn id="325" idx="1"/>
          </p:cNvCxnSpPr>
          <p:nvPr/>
        </p:nvCxnSpPr>
        <p:spPr>
          <a:xfrm flipH="1" rot="10800000">
            <a:off x="5194910" y="3148337"/>
            <a:ext cx="5208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>
            <p:ph type="title"/>
          </p:nvPr>
        </p:nvSpPr>
        <p:spPr>
          <a:xfrm>
            <a:off x="731325" y="544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RF011 - ABRIR CARRINHO</a:t>
            </a:r>
            <a:endParaRPr/>
          </a:p>
        </p:txBody>
      </p:sp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847" y="1367625"/>
            <a:ext cx="1756724" cy="34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375" y="1380749"/>
            <a:ext cx="1756724" cy="3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/>
          <p:nvPr/>
        </p:nvSpPr>
        <p:spPr>
          <a:xfrm>
            <a:off x="4075650" y="1380750"/>
            <a:ext cx="198000" cy="26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34"/>
          <p:cNvCxnSpPr>
            <a:stCxn id="336" idx="3"/>
            <a:endCxn id="337" idx="1"/>
          </p:cNvCxnSpPr>
          <p:nvPr/>
        </p:nvCxnSpPr>
        <p:spPr>
          <a:xfrm>
            <a:off x="4273571" y="3092038"/>
            <a:ext cx="520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819150" y="557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RF012 - CONFIRMAR PEDIDO</a:t>
            </a:r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75" y="1350425"/>
            <a:ext cx="1871465" cy="332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178" y="1350425"/>
            <a:ext cx="1871465" cy="332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7" name="Google Shape;3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993" y="1350425"/>
            <a:ext cx="1871465" cy="332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8" name="Google Shape;34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8796" y="1350425"/>
            <a:ext cx="1871465" cy="332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9" name="Google Shape;349;p35"/>
          <p:cNvSpPr/>
          <p:nvPr/>
        </p:nvSpPr>
        <p:spPr>
          <a:xfrm>
            <a:off x="462065" y="2665800"/>
            <a:ext cx="15963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35"/>
          <p:cNvCxnSpPr>
            <a:stCxn id="345" idx="3"/>
            <a:endCxn id="346" idx="1"/>
          </p:cNvCxnSpPr>
          <p:nvPr/>
        </p:nvCxnSpPr>
        <p:spPr>
          <a:xfrm>
            <a:off x="2195940" y="3013950"/>
            <a:ext cx="397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35"/>
          <p:cNvSpPr/>
          <p:nvPr/>
        </p:nvSpPr>
        <p:spPr>
          <a:xfrm>
            <a:off x="2735315" y="2843275"/>
            <a:ext cx="15963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" name="Google Shape;352;p35"/>
          <p:cNvCxnSpPr>
            <a:stCxn id="346" idx="3"/>
            <a:endCxn id="347" idx="1"/>
          </p:cNvCxnSpPr>
          <p:nvPr/>
        </p:nvCxnSpPr>
        <p:spPr>
          <a:xfrm>
            <a:off x="4464643" y="3013950"/>
            <a:ext cx="406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35"/>
          <p:cNvCxnSpPr>
            <a:stCxn id="347" idx="3"/>
            <a:endCxn id="348" idx="1"/>
          </p:cNvCxnSpPr>
          <p:nvPr/>
        </p:nvCxnSpPr>
        <p:spPr>
          <a:xfrm>
            <a:off x="6742459" y="3013950"/>
            <a:ext cx="40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/>
          <p:nvPr>
            <p:ph type="title"/>
          </p:nvPr>
        </p:nvSpPr>
        <p:spPr>
          <a:xfrm>
            <a:off x="819150" y="54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RF013 - </a:t>
            </a:r>
            <a:r>
              <a:rPr lang="pt-BR" sz="2400"/>
              <a:t>ESCOLHER FORM</a:t>
            </a:r>
            <a:r>
              <a:rPr lang="pt-BR" sz="2400"/>
              <a:t>A DE</a:t>
            </a:r>
            <a:r>
              <a:rPr lang="pt-BR" sz="2400"/>
              <a:t> PAGAMENTO</a:t>
            </a:r>
            <a:endParaRPr sz="2400"/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12775"/>
            <a:ext cx="1878525" cy="333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0" name="Google Shape;3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738" y="1312775"/>
            <a:ext cx="1878525" cy="333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1" name="Google Shape;3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325" y="1312775"/>
            <a:ext cx="1878525" cy="333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2" name="Google Shape;362;p36"/>
          <p:cNvSpPr/>
          <p:nvPr/>
        </p:nvSpPr>
        <p:spPr>
          <a:xfrm>
            <a:off x="940875" y="3079775"/>
            <a:ext cx="16308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36"/>
          <p:cNvCxnSpPr>
            <a:stCxn id="359" idx="3"/>
            <a:endCxn id="360" idx="1"/>
          </p:cNvCxnSpPr>
          <p:nvPr/>
        </p:nvCxnSpPr>
        <p:spPr>
          <a:xfrm>
            <a:off x="2697675" y="2982575"/>
            <a:ext cx="935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36"/>
          <p:cNvSpPr/>
          <p:nvPr/>
        </p:nvSpPr>
        <p:spPr>
          <a:xfrm>
            <a:off x="3756600" y="3257250"/>
            <a:ext cx="16308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36"/>
          <p:cNvCxnSpPr>
            <a:stCxn id="360" idx="3"/>
            <a:endCxn id="361" idx="1"/>
          </p:cNvCxnSpPr>
          <p:nvPr/>
        </p:nvCxnSpPr>
        <p:spPr>
          <a:xfrm>
            <a:off x="5511263" y="2982575"/>
            <a:ext cx="935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/>
          <p:nvPr>
            <p:ph type="title"/>
          </p:nvPr>
        </p:nvSpPr>
        <p:spPr>
          <a:xfrm>
            <a:off x="718775" y="557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RF014 - CONFIRMAR PAGAMENTO</a:t>
            </a:r>
            <a:endParaRPr/>
          </a:p>
        </p:txBody>
      </p:sp>
      <p:sp>
        <p:nvSpPr>
          <p:cNvPr id="371" name="Google Shape;371;p37"/>
          <p:cNvSpPr txBox="1"/>
          <p:nvPr/>
        </p:nvSpPr>
        <p:spPr>
          <a:xfrm>
            <a:off x="3185250" y="2737275"/>
            <a:ext cx="2773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DADAD"/>
                </a:solidFill>
              </a:rPr>
              <a:t>(Indisponível)</a:t>
            </a:r>
            <a:endParaRPr sz="2400">
              <a:solidFill>
                <a:srgbClr val="ADADAD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/>
          <p:nvPr>
            <p:ph type="title"/>
          </p:nvPr>
        </p:nvSpPr>
        <p:spPr>
          <a:xfrm>
            <a:off x="819150" y="544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RF015 - NOTIFICAR VENDEDOR</a:t>
            </a:r>
            <a:endParaRPr/>
          </a:p>
        </p:txBody>
      </p:sp>
      <p:pic>
        <p:nvPicPr>
          <p:cNvPr id="377" name="Google Shape;3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350" y="1425725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8" name="Google Shape;3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075" y="1462425"/>
            <a:ext cx="1878499" cy="3266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type="title"/>
          </p:nvPr>
        </p:nvSpPr>
        <p:spPr>
          <a:xfrm>
            <a:off x="819150" y="544525"/>
            <a:ext cx="7924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RF016 - CONFIRMAR ENTREGA </a:t>
            </a:r>
            <a:r>
              <a:rPr lang="pt-BR" sz="2400"/>
              <a:t>(VENDEDOR)</a:t>
            </a:r>
            <a:endParaRPr sz="2400"/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25" y="1312825"/>
            <a:ext cx="1903325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5" name="Google Shape;3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825" y="1312825"/>
            <a:ext cx="1903325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6" name="Google Shape;386;p39"/>
          <p:cNvSpPr/>
          <p:nvPr/>
        </p:nvSpPr>
        <p:spPr>
          <a:xfrm>
            <a:off x="2233025" y="2506425"/>
            <a:ext cx="1681200" cy="21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" name="Google Shape;387;p39"/>
          <p:cNvCxnSpPr>
            <a:stCxn id="384" idx="3"/>
            <a:endCxn id="385" idx="1"/>
          </p:cNvCxnSpPr>
          <p:nvPr/>
        </p:nvCxnSpPr>
        <p:spPr>
          <a:xfrm>
            <a:off x="4013050" y="2982612"/>
            <a:ext cx="1182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/>
          <p:nvPr>
            <p:ph type="title"/>
          </p:nvPr>
        </p:nvSpPr>
        <p:spPr>
          <a:xfrm>
            <a:off x="819150" y="544525"/>
            <a:ext cx="7924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RF016 - CONFIRMAR ENTREGA </a:t>
            </a:r>
            <a:r>
              <a:rPr lang="pt-BR" sz="2400"/>
              <a:t>(COMPRADOR)</a:t>
            </a:r>
            <a:endParaRPr sz="2400"/>
          </a:p>
        </p:txBody>
      </p:sp>
      <p:pic>
        <p:nvPicPr>
          <p:cNvPr id="393" name="Google Shape;3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338" y="1375550"/>
            <a:ext cx="1903325" cy="333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150" y="1375550"/>
            <a:ext cx="1903325" cy="333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5" name="Google Shape;39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348" y="1375550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6" name="Google Shape;396;p40"/>
          <p:cNvSpPr/>
          <p:nvPr/>
        </p:nvSpPr>
        <p:spPr>
          <a:xfrm>
            <a:off x="1094700" y="2042250"/>
            <a:ext cx="14646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7" name="Google Shape;397;p40"/>
          <p:cNvCxnSpPr>
            <a:stCxn id="395" idx="3"/>
            <a:endCxn id="393" idx="1"/>
          </p:cNvCxnSpPr>
          <p:nvPr/>
        </p:nvCxnSpPr>
        <p:spPr>
          <a:xfrm>
            <a:off x="2918859" y="3045337"/>
            <a:ext cx="701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40"/>
          <p:cNvCxnSpPr>
            <a:stCxn id="393" idx="3"/>
            <a:endCxn id="394" idx="1"/>
          </p:cNvCxnSpPr>
          <p:nvPr/>
        </p:nvCxnSpPr>
        <p:spPr>
          <a:xfrm>
            <a:off x="5523662" y="3045338"/>
            <a:ext cx="701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40"/>
          <p:cNvSpPr/>
          <p:nvPr/>
        </p:nvSpPr>
        <p:spPr>
          <a:xfrm>
            <a:off x="3632650" y="2571750"/>
            <a:ext cx="1878600" cy="60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type="title"/>
          </p:nvPr>
        </p:nvSpPr>
        <p:spPr>
          <a:xfrm>
            <a:off x="819150" y="544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RF017 - AVALIAR PEDIDO</a:t>
            </a:r>
            <a:endParaRPr/>
          </a:p>
        </p:txBody>
      </p:sp>
      <p:pic>
        <p:nvPicPr>
          <p:cNvPr id="405" name="Google Shape;4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837" y="1312825"/>
            <a:ext cx="1878501" cy="333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6" name="Google Shape;4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213" y="1312825"/>
            <a:ext cx="1878501" cy="333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7" name="Google Shape;4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7075" y="1312825"/>
            <a:ext cx="1878501" cy="333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8" name="Google Shape;40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425" y="1312825"/>
            <a:ext cx="1878501" cy="333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09" name="Google Shape;409;p41"/>
          <p:cNvCxnSpPr>
            <a:stCxn id="408" idx="3"/>
            <a:endCxn id="405" idx="1"/>
          </p:cNvCxnSpPr>
          <p:nvPr/>
        </p:nvCxnSpPr>
        <p:spPr>
          <a:xfrm>
            <a:off x="2115926" y="2982612"/>
            <a:ext cx="385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41"/>
          <p:cNvCxnSpPr>
            <a:stCxn id="405" idx="3"/>
            <a:endCxn id="406" idx="1"/>
          </p:cNvCxnSpPr>
          <p:nvPr/>
        </p:nvCxnSpPr>
        <p:spPr>
          <a:xfrm>
            <a:off x="4380337" y="2982613"/>
            <a:ext cx="385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41"/>
          <p:cNvCxnSpPr>
            <a:stCxn id="406" idx="3"/>
            <a:endCxn id="407" idx="1"/>
          </p:cNvCxnSpPr>
          <p:nvPr/>
        </p:nvCxnSpPr>
        <p:spPr>
          <a:xfrm>
            <a:off x="6644714" y="2982613"/>
            <a:ext cx="44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41"/>
          <p:cNvSpPr/>
          <p:nvPr/>
        </p:nvSpPr>
        <p:spPr>
          <a:xfrm>
            <a:off x="326175" y="3423975"/>
            <a:ext cx="1706100" cy="28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2588025" y="3423975"/>
            <a:ext cx="1706100" cy="28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4852425" y="3814750"/>
            <a:ext cx="1706100" cy="28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819150" y="355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RF001 - CADASTRAR USUÁRIO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250" y="1196150"/>
            <a:ext cx="1952125" cy="3529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450" y="1196113"/>
            <a:ext cx="1805894" cy="352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6" name="Google Shape;76;p15"/>
          <p:cNvCxnSpPr>
            <a:endCxn id="74" idx="1"/>
          </p:cNvCxnSpPr>
          <p:nvPr/>
        </p:nvCxnSpPr>
        <p:spPr>
          <a:xfrm>
            <a:off x="-401350" y="2960688"/>
            <a:ext cx="2574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5"/>
          <p:cNvCxnSpPr>
            <a:stCxn id="74" idx="3"/>
            <a:endCxn id="75" idx="1"/>
          </p:cNvCxnSpPr>
          <p:nvPr/>
        </p:nvCxnSpPr>
        <p:spPr>
          <a:xfrm>
            <a:off x="4125375" y="2960688"/>
            <a:ext cx="77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/>
          <p:nvPr>
            <p:ph type="title"/>
          </p:nvPr>
        </p:nvSpPr>
        <p:spPr>
          <a:xfrm>
            <a:off x="819150" y="544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RF018 - MOSTRAR HISTÓRICO</a:t>
            </a:r>
            <a:endParaRPr/>
          </a:p>
        </p:txBody>
      </p:sp>
      <p:pic>
        <p:nvPicPr>
          <p:cNvPr id="420" name="Google Shape;4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63" y="1224975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1" name="Google Shape;4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548" y="1224975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2" name="Google Shape;4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334" y="1224975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23" name="Google Shape;423;p42"/>
          <p:cNvCxnSpPr>
            <a:stCxn id="420" idx="3"/>
          </p:cNvCxnSpPr>
          <p:nvPr/>
        </p:nvCxnSpPr>
        <p:spPr>
          <a:xfrm>
            <a:off x="2765273" y="2894762"/>
            <a:ext cx="901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42"/>
          <p:cNvCxnSpPr>
            <a:stCxn id="421" idx="3"/>
            <a:endCxn id="422" idx="1"/>
          </p:cNvCxnSpPr>
          <p:nvPr/>
        </p:nvCxnSpPr>
        <p:spPr>
          <a:xfrm>
            <a:off x="5545059" y="2894762"/>
            <a:ext cx="901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42"/>
          <p:cNvSpPr/>
          <p:nvPr/>
        </p:nvSpPr>
        <p:spPr>
          <a:xfrm>
            <a:off x="940875" y="1413150"/>
            <a:ext cx="2220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"/>
          <p:cNvSpPr/>
          <p:nvPr/>
        </p:nvSpPr>
        <p:spPr>
          <a:xfrm>
            <a:off x="3741725" y="3133675"/>
            <a:ext cx="14646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/>
          <p:nvPr>
            <p:ph type="title"/>
          </p:nvPr>
        </p:nvSpPr>
        <p:spPr>
          <a:xfrm>
            <a:off x="819150" y="54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RF019 - EDITAR </a:t>
            </a:r>
            <a:r>
              <a:rPr lang="pt-BR"/>
              <a:t>PERFIL (1 de 2)</a:t>
            </a:r>
            <a:endParaRPr/>
          </a:p>
        </p:txBody>
      </p:sp>
      <p:pic>
        <p:nvPicPr>
          <p:cNvPr id="432" name="Google Shape;4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63000"/>
            <a:ext cx="1871451" cy="3327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3" name="Google Shape;4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051" y="1363000"/>
            <a:ext cx="1871451" cy="3327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4" name="Google Shape;4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3402" y="1363000"/>
            <a:ext cx="1871451" cy="3327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5" name="Google Shape;435;p43"/>
          <p:cNvSpPr/>
          <p:nvPr/>
        </p:nvSpPr>
        <p:spPr>
          <a:xfrm>
            <a:off x="903225" y="3871975"/>
            <a:ext cx="1405200" cy="29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3"/>
          <p:cNvSpPr/>
          <p:nvPr/>
        </p:nvSpPr>
        <p:spPr>
          <a:xfrm>
            <a:off x="3765375" y="3097800"/>
            <a:ext cx="1405200" cy="24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3"/>
          <p:cNvSpPr/>
          <p:nvPr/>
        </p:nvSpPr>
        <p:spPr>
          <a:xfrm>
            <a:off x="6503600" y="3212575"/>
            <a:ext cx="1405200" cy="38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8" name="Google Shape;438;p43"/>
          <p:cNvCxnSpPr>
            <a:stCxn id="432" idx="3"/>
            <a:endCxn id="433" idx="1"/>
          </p:cNvCxnSpPr>
          <p:nvPr/>
        </p:nvCxnSpPr>
        <p:spPr>
          <a:xfrm>
            <a:off x="2690601" y="3026512"/>
            <a:ext cx="1005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3"/>
          <p:cNvCxnSpPr>
            <a:stCxn id="433" idx="3"/>
            <a:endCxn id="434" idx="1"/>
          </p:cNvCxnSpPr>
          <p:nvPr/>
        </p:nvCxnSpPr>
        <p:spPr>
          <a:xfrm>
            <a:off x="5567502" y="3026512"/>
            <a:ext cx="885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3"/>
          <p:cNvCxnSpPr>
            <a:stCxn id="434" idx="3"/>
          </p:cNvCxnSpPr>
          <p:nvPr/>
        </p:nvCxnSpPr>
        <p:spPr>
          <a:xfrm flipH="1" rot="10800000">
            <a:off x="8324853" y="3023512"/>
            <a:ext cx="1786500" cy="3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/>
          <p:nvPr>
            <p:ph type="title"/>
          </p:nvPr>
        </p:nvSpPr>
        <p:spPr>
          <a:xfrm>
            <a:off x="819150" y="544500"/>
            <a:ext cx="75057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RF019 - EDITAR PERFIL (2 de 2)</a:t>
            </a:r>
            <a:endParaRPr/>
          </a:p>
        </p:txBody>
      </p:sp>
      <p:pic>
        <p:nvPicPr>
          <p:cNvPr id="446" name="Google Shape;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5" y="1359913"/>
            <a:ext cx="1871451" cy="3327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7" name="Google Shape;4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926" y="1359863"/>
            <a:ext cx="1871451" cy="3327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8" name="Google Shape;44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964" y="1359913"/>
            <a:ext cx="1871451" cy="3327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9" name="Google Shape;44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1028" y="1359913"/>
            <a:ext cx="1871451" cy="3327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50" name="Google Shape;450;p44"/>
          <p:cNvCxnSpPr>
            <a:endCxn id="446" idx="1"/>
          </p:cNvCxnSpPr>
          <p:nvPr/>
        </p:nvCxnSpPr>
        <p:spPr>
          <a:xfrm>
            <a:off x="-75175" y="3023425"/>
            <a:ext cx="483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44"/>
          <p:cNvCxnSpPr>
            <a:stCxn id="446" idx="3"/>
            <a:endCxn id="447" idx="1"/>
          </p:cNvCxnSpPr>
          <p:nvPr/>
        </p:nvCxnSpPr>
        <p:spPr>
          <a:xfrm>
            <a:off x="2279576" y="3023425"/>
            <a:ext cx="355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44"/>
          <p:cNvCxnSpPr>
            <a:stCxn id="447" idx="3"/>
            <a:endCxn id="448" idx="1"/>
          </p:cNvCxnSpPr>
          <p:nvPr/>
        </p:nvCxnSpPr>
        <p:spPr>
          <a:xfrm>
            <a:off x="4506377" y="3023375"/>
            <a:ext cx="346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44"/>
          <p:cNvCxnSpPr>
            <a:stCxn id="448" idx="3"/>
            <a:endCxn id="449" idx="1"/>
          </p:cNvCxnSpPr>
          <p:nvPr/>
        </p:nvCxnSpPr>
        <p:spPr>
          <a:xfrm>
            <a:off x="6724416" y="3023425"/>
            <a:ext cx="346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44"/>
          <p:cNvSpPr/>
          <p:nvPr/>
        </p:nvSpPr>
        <p:spPr>
          <a:xfrm>
            <a:off x="1480325" y="1513500"/>
            <a:ext cx="6147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4"/>
          <p:cNvSpPr/>
          <p:nvPr/>
        </p:nvSpPr>
        <p:spPr>
          <a:xfrm>
            <a:off x="2719950" y="1816450"/>
            <a:ext cx="1765200" cy="36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/>
          <p:nvPr/>
        </p:nvSpPr>
        <p:spPr>
          <a:xfrm>
            <a:off x="4925525" y="1816450"/>
            <a:ext cx="1765200" cy="36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4"/>
          <p:cNvSpPr/>
          <p:nvPr/>
        </p:nvSpPr>
        <p:spPr>
          <a:xfrm>
            <a:off x="7124150" y="3148075"/>
            <a:ext cx="1765200" cy="36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/>
          <p:nvPr>
            <p:ph type="title"/>
          </p:nvPr>
        </p:nvSpPr>
        <p:spPr>
          <a:xfrm>
            <a:off x="819150" y="544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RF020 - DENUNCIAR USUÁRIO</a:t>
            </a:r>
            <a:endParaRPr/>
          </a:p>
        </p:txBody>
      </p:sp>
      <p:pic>
        <p:nvPicPr>
          <p:cNvPr id="463" name="Google Shape;4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50" y="1300250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4" name="Google Shape;4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923" y="1300250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5" name="Google Shape;46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7959" y="1300250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6" name="Google Shape;46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8007" y="1300250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67" name="Google Shape;467;p45"/>
          <p:cNvCxnSpPr>
            <a:stCxn id="463" idx="3"/>
            <a:endCxn id="464" idx="1"/>
          </p:cNvCxnSpPr>
          <p:nvPr/>
        </p:nvCxnSpPr>
        <p:spPr>
          <a:xfrm>
            <a:off x="2038361" y="2970037"/>
            <a:ext cx="409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45"/>
          <p:cNvCxnSpPr>
            <a:stCxn id="464" idx="3"/>
            <a:endCxn id="465" idx="1"/>
          </p:cNvCxnSpPr>
          <p:nvPr/>
        </p:nvCxnSpPr>
        <p:spPr>
          <a:xfrm>
            <a:off x="4326434" y="2970037"/>
            <a:ext cx="431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45"/>
          <p:cNvSpPr/>
          <p:nvPr/>
        </p:nvSpPr>
        <p:spPr>
          <a:xfrm>
            <a:off x="3426675" y="3837950"/>
            <a:ext cx="612900" cy="24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>
            <a:off x="4757950" y="1731225"/>
            <a:ext cx="1856700" cy="35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45"/>
          <p:cNvCxnSpPr>
            <a:stCxn id="465" idx="3"/>
            <a:endCxn id="466" idx="1"/>
          </p:cNvCxnSpPr>
          <p:nvPr/>
        </p:nvCxnSpPr>
        <p:spPr>
          <a:xfrm>
            <a:off x="6636469" y="2970037"/>
            <a:ext cx="431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/>
          <p:nvPr>
            <p:ph type="title"/>
          </p:nvPr>
        </p:nvSpPr>
        <p:spPr>
          <a:xfrm>
            <a:off x="768950" y="544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RF021 - CANCELAR PEDIDO</a:t>
            </a:r>
            <a:endParaRPr/>
          </a:p>
        </p:txBody>
      </p:sp>
      <p:pic>
        <p:nvPicPr>
          <p:cNvPr id="477" name="Google Shape;4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775" y="1340188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8" name="Google Shape;4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123" y="1339438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9" name="Google Shape;479;p46"/>
          <p:cNvSpPr/>
          <p:nvPr/>
        </p:nvSpPr>
        <p:spPr>
          <a:xfrm>
            <a:off x="2245775" y="3299350"/>
            <a:ext cx="1568100" cy="35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p46"/>
          <p:cNvCxnSpPr>
            <a:stCxn id="477" idx="3"/>
            <a:endCxn id="478" idx="1"/>
          </p:cNvCxnSpPr>
          <p:nvPr/>
        </p:nvCxnSpPr>
        <p:spPr>
          <a:xfrm flipH="1" rot="10800000">
            <a:off x="4124286" y="3009375"/>
            <a:ext cx="1182900" cy="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46"/>
          <p:cNvSpPr/>
          <p:nvPr/>
        </p:nvSpPr>
        <p:spPr>
          <a:xfrm>
            <a:off x="5307075" y="2396100"/>
            <a:ext cx="1878600" cy="59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6"/>
          <p:cNvCxnSpPr>
            <a:stCxn id="478" idx="3"/>
          </p:cNvCxnSpPr>
          <p:nvPr/>
        </p:nvCxnSpPr>
        <p:spPr>
          <a:xfrm>
            <a:off x="7185634" y="3009225"/>
            <a:ext cx="2348700" cy="1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 txBox="1"/>
          <p:nvPr>
            <p:ph type="title"/>
          </p:nvPr>
        </p:nvSpPr>
        <p:spPr>
          <a:xfrm>
            <a:off x="768950" y="544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RF021 - CANCELAR PEDIDO</a:t>
            </a:r>
            <a:endParaRPr/>
          </a:p>
        </p:txBody>
      </p:sp>
      <p:pic>
        <p:nvPicPr>
          <p:cNvPr id="488" name="Google Shape;4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450" y="1350450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9" name="Google Shape;4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573" y="1345688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90" name="Google Shape;490;p47"/>
          <p:cNvCxnSpPr>
            <a:endCxn id="488" idx="1"/>
          </p:cNvCxnSpPr>
          <p:nvPr/>
        </p:nvCxnSpPr>
        <p:spPr>
          <a:xfrm>
            <a:off x="-12650" y="3010937"/>
            <a:ext cx="12441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47"/>
          <p:cNvCxnSpPr>
            <a:stCxn id="488" idx="3"/>
            <a:endCxn id="489" idx="1"/>
          </p:cNvCxnSpPr>
          <p:nvPr/>
        </p:nvCxnSpPr>
        <p:spPr>
          <a:xfrm flipH="1" rot="10800000">
            <a:off x="3109961" y="3015437"/>
            <a:ext cx="834600" cy="4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47"/>
          <p:cNvSpPr/>
          <p:nvPr/>
        </p:nvSpPr>
        <p:spPr>
          <a:xfrm>
            <a:off x="1231400" y="4164975"/>
            <a:ext cx="1878600" cy="35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659" y="1345688"/>
            <a:ext cx="1878511" cy="33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94" name="Google Shape;494;p47"/>
          <p:cNvCxnSpPr>
            <a:stCxn id="489" idx="3"/>
            <a:endCxn id="493" idx="1"/>
          </p:cNvCxnSpPr>
          <p:nvPr/>
        </p:nvCxnSpPr>
        <p:spPr>
          <a:xfrm>
            <a:off x="5823084" y="3015475"/>
            <a:ext cx="834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47"/>
          <p:cNvSpPr/>
          <p:nvPr/>
        </p:nvSpPr>
        <p:spPr>
          <a:xfrm>
            <a:off x="4219000" y="3276125"/>
            <a:ext cx="1315200" cy="24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Obrigado!</a:t>
            </a:r>
            <a:endParaRPr sz="3000"/>
          </a:p>
        </p:txBody>
      </p:sp>
      <p:sp>
        <p:nvSpPr>
          <p:cNvPr id="501" name="Google Shape;501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Contato</a:t>
            </a:r>
            <a:r>
              <a:rPr lang="pt-BR" sz="1400"/>
              <a:t>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JORJAN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UEA/EST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Manaus</a:t>
            </a:r>
            <a:r>
              <a:rPr lang="pt-BR" sz="1400"/>
              <a:t>, Amazonas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https://vinipessoa8.github.io/Jorjan/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descr="Imagem em preto e branco de baixo para cima da ponte Golden Gate" id="502" name="Google Shape;502;p4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743875" y="544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RF002 - CADASTRAR PRODUTO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1499125"/>
            <a:ext cx="1722321" cy="3391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675" y="1506913"/>
            <a:ext cx="1722325" cy="3376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279" y="1512079"/>
            <a:ext cx="1722326" cy="336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0874" y="1500437"/>
            <a:ext cx="1733576" cy="33929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" name="Google Shape;87;p16"/>
          <p:cNvSpPr/>
          <p:nvPr/>
        </p:nvSpPr>
        <p:spPr>
          <a:xfrm>
            <a:off x="423700" y="3413625"/>
            <a:ext cx="673800" cy="21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2718200" y="2745800"/>
            <a:ext cx="673800" cy="55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5043150" y="3671325"/>
            <a:ext cx="1319100" cy="21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6"/>
          <p:cNvCxnSpPr>
            <a:stCxn id="83" idx="3"/>
            <a:endCxn id="84" idx="1"/>
          </p:cNvCxnSpPr>
          <p:nvPr/>
        </p:nvCxnSpPr>
        <p:spPr>
          <a:xfrm>
            <a:off x="2110471" y="3194951"/>
            <a:ext cx="487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84" idx="3"/>
            <a:endCxn id="85" idx="1"/>
          </p:cNvCxnSpPr>
          <p:nvPr/>
        </p:nvCxnSpPr>
        <p:spPr>
          <a:xfrm>
            <a:off x="4320000" y="3194949"/>
            <a:ext cx="519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5" idx="3"/>
            <a:endCxn id="86" idx="1"/>
          </p:cNvCxnSpPr>
          <p:nvPr/>
        </p:nvCxnSpPr>
        <p:spPr>
          <a:xfrm>
            <a:off x="6561605" y="3194947"/>
            <a:ext cx="519300" cy="2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/>
          <p:nvPr/>
        </p:nvSpPr>
        <p:spPr>
          <a:xfrm>
            <a:off x="7080875" y="2045950"/>
            <a:ext cx="1722300" cy="25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6"/>
          <p:cNvCxnSpPr>
            <a:stCxn id="86" idx="3"/>
          </p:cNvCxnSpPr>
          <p:nvPr/>
        </p:nvCxnSpPr>
        <p:spPr>
          <a:xfrm>
            <a:off x="8814450" y="3196905"/>
            <a:ext cx="1184100" cy="2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819150" y="518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RF002 - CADASTRAR PRODUTO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79" y="1489025"/>
            <a:ext cx="1748893" cy="3417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516" y="1490222"/>
            <a:ext cx="1748901" cy="34176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474" y="1486393"/>
            <a:ext cx="1748901" cy="34229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4427" y="1484987"/>
            <a:ext cx="1748901" cy="342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" name="Google Shape;104;p17"/>
          <p:cNvSpPr/>
          <p:nvPr/>
        </p:nvSpPr>
        <p:spPr>
          <a:xfrm>
            <a:off x="2669700" y="3471250"/>
            <a:ext cx="1634400" cy="21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437575" y="3470075"/>
            <a:ext cx="1656900" cy="21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4881900" y="2206525"/>
            <a:ext cx="1634400" cy="26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7228850" y="3528875"/>
            <a:ext cx="1335300" cy="15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7"/>
          <p:cNvCxnSpPr>
            <a:endCxn id="100" idx="1"/>
          </p:cNvCxnSpPr>
          <p:nvPr/>
        </p:nvCxnSpPr>
        <p:spPr>
          <a:xfrm flipH="1" rot="10800000">
            <a:off x="-179321" y="3197851"/>
            <a:ext cx="570900" cy="2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7"/>
          <p:cNvCxnSpPr>
            <a:stCxn id="100" idx="3"/>
            <a:endCxn id="101" idx="1"/>
          </p:cNvCxnSpPr>
          <p:nvPr/>
        </p:nvCxnSpPr>
        <p:spPr>
          <a:xfrm>
            <a:off x="2140472" y="3197851"/>
            <a:ext cx="462000" cy="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101" idx="3"/>
            <a:endCxn id="102" idx="1"/>
          </p:cNvCxnSpPr>
          <p:nvPr/>
        </p:nvCxnSpPr>
        <p:spPr>
          <a:xfrm flipH="1" rot="10800000">
            <a:off x="4351417" y="3197856"/>
            <a:ext cx="462000" cy="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stCxn id="102" idx="3"/>
            <a:endCxn id="103" idx="1"/>
          </p:cNvCxnSpPr>
          <p:nvPr/>
        </p:nvCxnSpPr>
        <p:spPr>
          <a:xfrm>
            <a:off x="6562374" y="3197858"/>
            <a:ext cx="462000" cy="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7"/>
          <p:cNvCxnSpPr>
            <a:stCxn id="103" idx="3"/>
          </p:cNvCxnSpPr>
          <p:nvPr/>
        </p:nvCxnSpPr>
        <p:spPr>
          <a:xfrm flipH="1" rot="10800000">
            <a:off x="8773327" y="3186462"/>
            <a:ext cx="1225200" cy="12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819150" y="299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RF002 - CADASTRAR PRODUTO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50" y="1450950"/>
            <a:ext cx="1804550" cy="3473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875" y="1456550"/>
            <a:ext cx="1804549" cy="3473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0063" y="1456550"/>
            <a:ext cx="1804551" cy="3473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6">
            <a:alphaModFix/>
          </a:blip>
          <a:srcRect b="0" l="-2013" r="-4505" t="0"/>
          <a:stretch/>
        </p:blipFill>
        <p:spPr>
          <a:xfrm>
            <a:off x="7022275" y="1488325"/>
            <a:ext cx="1870100" cy="341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22" name="Google Shape;122;p18"/>
          <p:cNvCxnSpPr>
            <a:endCxn id="118" idx="1"/>
          </p:cNvCxnSpPr>
          <p:nvPr/>
        </p:nvCxnSpPr>
        <p:spPr>
          <a:xfrm flipH="1" rot="10800000">
            <a:off x="-163250" y="3187800"/>
            <a:ext cx="550200" cy="11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8"/>
          <p:cNvCxnSpPr>
            <a:stCxn id="118" idx="3"/>
            <a:endCxn id="119" idx="1"/>
          </p:cNvCxnSpPr>
          <p:nvPr/>
        </p:nvCxnSpPr>
        <p:spPr>
          <a:xfrm>
            <a:off x="2191500" y="3187800"/>
            <a:ext cx="426300" cy="5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8"/>
          <p:cNvCxnSpPr>
            <a:stCxn id="119" idx="3"/>
            <a:endCxn id="120" idx="1"/>
          </p:cNvCxnSpPr>
          <p:nvPr/>
        </p:nvCxnSpPr>
        <p:spPr>
          <a:xfrm>
            <a:off x="4422425" y="3193400"/>
            <a:ext cx="397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8"/>
          <p:cNvCxnSpPr>
            <a:stCxn id="120" idx="3"/>
            <a:endCxn id="121" idx="1"/>
          </p:cNvCxnSpPr>
          <p:nvPr/>
        </p:nvCxnSpPr>
        <p:spPr>
          <a:xfrm>
            <a:off x="6624613" y="3193399"/>
            <a:ext cx="397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8"/>
          <p:cNvCxnSpPr/>
          <p:nvPr/>
        </p:nvCxnSpPr>
        <p:spPr>
          <a:xfrm flipH="1" rot="10800000">
            <a:off x="8593400" y="3186350"/>
            <a:ext cx="1542900" cy="25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8"/>
          <p:cNvSpPr/>
          <p:nvPr/>
        </p:nvSpPr>
        <p:spPr>
          <a:xfrm>
            <a:off x="2792900" y="3675725"/>
            <a:ext cx="1417800" cy="18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819150" y="2076200"/>
            <a:ext cx="1012200" cy="25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5291388" y="2246100"/>
            <a:ext cx="861900" cy="25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878625" y="459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RF002 - CADASTRAR PRODUTO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88" y="1478450"/>
            <a:ext cx="1755313" cy="3425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039" y="1474581"/>
            <a:ext cx="1755324" cy="34407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797" y="1471924"/>
            <a:ext cx="1755326" cy="34460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8" name="Google Shape;1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6547" y="1482450"/>
            <a:ext cx="1768692" cy="3425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" name="Google Shape;139;p19"/>
          <p:cNvSpPr/>
          <p:nvPr/>
        </p:nvSpPr>
        <p:spPr>
          <a:xfrm>
            <a:off x="497150" y="4654250"/>
            <a:ext cx="1619700" cy="17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2762188" y="3443100"/>
            <a:ext cx="1380900" cy="17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4780013" y="2037888"/>
            <a:ext cx="1656900" cy="17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7100575" y="2096763"/>
            <a:ext cx="1283700" cy="29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543950" y="2017450"/>
            <a:ext cx="724200" cy="69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9"/>
          <p:cNvCxnSpPr>
            <a:endCxn id="135" idx="1"/>
          </p:cNvCxnSpPr>
          <p:nvPr/>
        </p:nvCxnSpPr>
        <p:spPr>
          <a:xfrm flipH="1" rot="10800000">
            <a:off x="-225612" y="3190951"/>
            <a:ext cx="6684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9"/>
          <p:cNvCxnSpPr>
            <a:stCxn id="135" idx="3"/>
            <a:endCxn id="136" idx="1"/>
          </p:cNvCxnSpPr>
          <p:nvPr/>
        </p:nvCxnSpPr>
        <p:spPr>
          <a:xfrm>
            <a:off x="2198101" y="3190951"/>
            <a:ext cx="376800" cy="3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9"/>
          <p:cNvCxnSpPr>
            <a:stCxn id="136" idx="3"/>
            <a:endCxn id="137" idx="1"/>
          </p:cNvCxnSpPr>
          <p:nvPr/>
        </p:nvCxnSpPr>
        <p:spPr>
          <a:xfrm>
            <a:off x="4330364" y="3194953"/>
            <a:ext cx="400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9"/>
          <p:cNvCxnSpPr>
            <a:stCxn id="137" idx="3"/>
            <a:endCxn id="138" idx="1"/>
          </p:cNvCxnSpPr>
          <p:nvPr/>
        </p:nvCxnSpPr>
        <p:spPr>
          <a:xfrm>
            <a:off x="6486122" y="3194956"/>
            <a:ext cx="400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9"/>
          <p:cNvCxnSpPr>
            <a:stCxn id="138" idx="3"/>
          </p:cNvCxnSpPr>
          <p:nvPr/>
        </p:nvCxnSpPr>
        <p:spPr>
          <a:xfrm flipH="1" rot="10800000">
            <a:off x="8655240" y="3186551"/>
            <a:ext cx="1192800" cy="8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893475" y="369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RF002 - CADASTRAR PRODUTO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25" y="1437400"/>
            <a:ext cx="1803774" cy="351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899" y="1437400"/>
            <a:ext cx="1798283" cy="351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407" y="1439650"/>
            <a:ext cx="1757101" cy="351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7732" y="1437388"/>
            <a:ext cx="1806519" cy="351420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/>
          <p:nvPr/>
        </p:nvSpPr>
        <p:spPr>
          <a:xfrm>
            <a:off x="694013" y="3613000"/>
            <a:ext cx="1392600" cy="20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0"/>
          <p:cNvCxnSpPr>
            <a:endCxn id="154" idx="1"/>
          </p:cNvCxnSpPr>
          <p:nvPr/>
        </p:nvCxnSpPr>
        <p:spPr>
          <a:xfrm flipH="1" rot="10800000">
            <a:off x="-125375" y="3194501"/>
            <a:ext cx="613800" cy="4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>
            <a:stCxn id="154" idx="3"/>
            <a:endCxn id="155" idx="1"/>
          </p:cNvCxnSpPr>
          <p:nvPr/>
        </p:nvCxnSpPr>
        <p:spPr>
          <a:xfrm>
            <a:off x="2292199" y="3194501"/>
            <a:ext cx="415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0"/>
          <p:cNvCxnSpPr>
            <a:stCxn id="155" idx="3"/>
            <a:endCxn id="156" idx="1"/>
          </p:cNvCxnSpPr>
          <p:nvPr/>
        </p:nvCxnSpPr>
        <p:spPr>
          <a:xfrm>
            <a:off x="4506182" y="3194501"/>
            <a:ext cx="382200" cy="2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0"/>
          <p:cNvCxnSpPr>
            <a:stCxn id="156" idx="3"/>
            <a:endCxn id="157" idx="1"/>
          </p:cNvCxnSpPr>
          <p:nvPr/>
        </p:nvCxnSpPr>
        <p:spPr>
          <a:xfrm flipH="1" rot="10800000">
            <a:off x="6645507" y="3194351"/>
            <a:ext cx="382200" cy="2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0"/>
          <p:cNvCxnSpPr>
            <a:stCxn id="157" idx="3"/>
          </p:cNvCxnSpPr>
          <p:nvPr/>
        </p:nvCxnSpPr>
        <p:spPr>
          <a:xfrm>
            <a:off x="8834252" y="3194488"/>
            <a:ext cx="1051200" cy="4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0"/>
          <p:cNvSpPr/>
          <p:nvPr/>
        </p:nvSpPr>
        <p:spPr>
          <a:xfrm>
            <a:off x="4977850" y="3010000"/>
            <a:ext cx="1597800" cy="20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7027725" y="1439650"/>
            <a:ext cx="273600" cy="20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819150" y="310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RF002 - CADASTRAR PRODUTO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350" y="1354500"/>
            <a:ext cx="1857295" cy="3640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1"/>
          <p:cNvCxnSpPr>
            <a:endCxn id="171" idx="1"/>
          </p:cNvCxnSpPr>
          <p:nvPr/>
        </p:nvCxnSpPr>
        <p:spPr>
          <a:xfrm flipH="1" rot="10800000">
            <a:off x="-288750" y="3174812"/>
            <a:ext cx="3932100" cy="11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